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7" r:id="rId4"/>
    <p:sldId id="259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157B-0759-4956-B2AA-09AB4193314E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CC47F-C5E5-43A8-9ECA-BC6B924E6EB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157B-0759-4956-B2AA-09AB4193314E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CC47F-C5E5-43A8-9ECA-BC6B924E6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157B-0759-4956-B2AA-09AB4193314E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CC47F-C5E5-43A8-9ECA-BC6B924E6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157B-0759-4956-B2AA-09AB4193314E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CC47F-C5E5-43A8-9ECA-BC6B924E6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157B-0759-4956-B2AA-09AB4193314E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CC47F-C5E5-43A8-9ECA-BC6B924E6EB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157B-0759-4956-B2AA-09AB4193314E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CC47F-C5E5-43A8-9ECA-BC6B924E6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157B-0759-4956-B2AA-09AB4193314E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CC47F-C5E5-43A8-9ECA-BC6B924E6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157B-0759-4956-B2AA-09AB4193314E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CC47F-C5E5-43A8-9ECA-BC6B924E6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157B-0759-4956-B2AA-09AB4193314E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CC47F-C5E5-43A8-9ECA-BC6B924E6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157B-0759-4956-B2AA-09AB4193314E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CC47F-C5E5-43A8-9ECA-BC6B924E6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157B-0759-4956-B2AA-09AB4193314E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18CC47F-C5E5-43A8-9ECA-BC6B924E6EB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C2157B-0759-4956-B2AA-09AB4193314E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18CC47F-C5E5-43A8-9ECA-BC6B924E6EB4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s.wikipedia.org/wiki/WebC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ecourses.uprm.ed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isabel.rios1@upr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54012"/>
            <a:ext cx="7696200" cy="3086101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3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MOODLE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en-US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en-US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Modular Object-Oriented Dynamic Learning Environment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3914" y="3886200"/>
            <a:ext cx="8839200" cy="2514600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ISABEL RIOS LOPEZ, MBA</a:t>
            </a:r>
          </a:p>
          <a:p>
            <a:r>
              <a:rPr lang="en-US" b="1" dirty="0" smtClean="0"/>
              <a:t>COORDINADORA DE SERVICIOS TECNICOS AL USUARIO</a:t>
            </a:r>
          </a:p>
          <a:p>
            <a:r>
              <a:rPr lang="en-US" b="1" dirty="0" smtClean="0"/>
              <a:t>SERVICIOS AL USUARIO Y COMPUTACIÓN ACADÉMICA</a:t>
            </a:r>
          </a:p>
          <a:p>
            <a:r>
              <a:rPr lang="en-US" b="1" dirty="0" smtClean="0"/>
              <a:t>CTI</a:t>
            </a:r>
          </a:p>
          <a:p>
            <a:r>
              <a:rPr lang="en-US" b="1" dirty="0" smtClean="0"/>
              <a:t>RUM</a:t>
            </a:r>
          </a:p>
          <a:p>
            <a:endParaRPr lang="en-US" dirty="0"/>
          </a:p>
        </p:txBody>
      </p:sp>
      <p:sp>
        <p:nvSpPr>
          <p:cNvPr id="4" name="AutoShape 2" descr="http://clasesmarlon.milaulas.com/pluginfile.php/277/course/section/63/joomla_moodle2.jpg"/>
          <p:cNvSpPr>
            <a:spLocks noChangeAspect="1" noChangeArrowheads="1"/>
          </p:cNvSpPr>
          <p:nvPr/>
        </p:nvSpPr>
        <p:spPr bwMode="auto">
          <a:xfrm>
            <a:off x="155575" y="-1036638"/>
            <a:ext cx="2286000" cy="21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Moodleimagen"/>
          <p:cNvSpPr>
            <a:spLocks noChangeAspect="1" noChangeArrowheads="1"/>
          </p:cNvSpPr>
          <p:nvPr/>
        </p:nvSpPr>
        <p:spPr bwMode="auto">
          <a:xfrm>
            <a:off x="307975" y="-884238"/>
            <a:ext cx="2286000" cy="21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Moodleimagen"/>
          <p:cNvSpPr>
            <a:spLocks noChangeAspect="1" noChangeArrowheads="1"/>
          </p:cNvSpPr>
          <p:nvPr/>
        </p:nvSpPr>
        <p:spPr bwMode="auto">
          <a:xfrm>
            <a:off x="460375" y="-731838"/>
            <a:ext cx="2286000" cy="21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929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Contenido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del taller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93920"/>
          </a:xfrm>
        </p:spPr>
        <p:txBody>
          <a:bodyPr>
            <a:normAutofit fontScale="85000" lnSpcReduction="20000"/>
          </a:bodyPr>
          <a:lstStyle/>
          <a:p>
            <a:r>
              <a:rPr lang="es-PR" b="1" dirty="0" smtClean="0"/>
              <a:t>Breve historia</a:t>
            </a:r>
          </a:p>
          <a:p>
            <a:r>
              <a:rPr lang="es-PR" b="1" dirty="0" smtClean="0"/>
              <a:t>Accesos</a:t>
            </a:r>
          </a:p>
          <a:p>
            <a:r>
              <a:rPr lang="es-PR" b="1" dirty="0" smtClean="0"/>
              <a:t>Herramientas principales:</a:t>
            </a:r>
          </a:p>
          <a:p>
            <a:pPr lvl="1"/>
            <a:r>
              <a:rPr lang="es-PR" b="1" dirty="0" smtClean="0"/>
              <a:t>Elementos principales de la pantalla principal</a:t>
            </a:r>
          </a:p>
          <a:p>
            <a:pPr lvl="1"/>
            <a:r>
              <a:rPr lang="es-PR" b="1" dirty="0" smtClean="0"/>
              <a:t>Elementos principales de la configuración del curso</a:t>
            </a:r>
          </a:p>
          <a:p>
            <a:pPr lvl="1"/>
            <a:r>
              <a:rPr lang="es-PR" b="1" dirty="0" smtClean="0"/>
              <a:t>Opciones de administración</a:t>
            </a:r>
          </a:p>
          <a:p>
            <a:pPr lvl="2"/>
            <a:r>
              <a:rPr lang="es-PR" b="1" i="1" dirty="0" err="1" smtClean="0"/>
              <a:t>Backup</a:t>
            </a:r>
            <a:r>
              <a:rPr lang="es-PR" b="1" dirty="0" smtClean="0"/>
              <a:t>, </a:t>
            </a:r>
            <a:r>
              <a:rPr lang="es-PR" b="1" i="1" dirty="0" err="1" smtClean="0"/>
              <a:t>restore</a:t>
            </a:r>
            <a:r>
              <a:rPr lang="es-PR" b="1" dirty="0" smtClean="0"/>
              <a:t> y </a:t>
            </a:r>
            <a:r>
              <a:rPr lang="es-PR" b="1" i="1" dirty="0" err="1" smtClean="0"/>
              <a:t>Reset</a:t>
            </a:r>
            <a:endParaRPr lang="es-PR" b="1" dirty="0" smtClean="0"/>
          </a:p>
          <a:p>
            <a:pPr lvl="1"/>
            <a:r>
              <a:rPr lang="es-PR" b="1" dirty="0" smtClean="0"/>
              <a:t>Añadir material y archivos </a:t>
            </a:r>
          </a:p>
          <a:p>
            <a:pPr lvl="2"/>
            <a:r>
              <a:rPr lang="es-PR" b="1" dirty="0" err="1" smtClean="0"/>
              <a:t>Drag</a:t>
            </a:r>
            <a:r>
              <a:rPr lang="es-PR" b="1" dirty="0" smtClean="0"/>
              <a:t> and </a:t>
            </a:r>
            <a:r>
              <a:rPr lang="es-PR" b="1" dirty="0" err="1" smtClean="0"/>
              <a:t>drop</a:t>
            </a:r>
            <a:endParaRPr lang="es-PR" b="1" dirty="0" smtClean="0"/>
          </a:p>
          <a:p>
            <a:pPr lvl="1"/>
            <a:r>
              <a:rPr lang="es-PR" b="1" dirty="0" smtClean="0"/>
              <a:t>Asignaciones</a:t>
            </a:r>
          </a:p>
          <a:p>
            <a:pPr lvl="1"/>
            <a:r>
              <a:rPr lang="es-PR" b="1" dirty="0" err="1" smtClean="0"/>
              <a:t>Hyperlinks</a:t>
            </a:r>
            <a:endParaRPr lang="es-PR" b="1" dirty="0" smtClean="0"/>
          </a:p>
          <a:p>
            <a:pPr lvl="2"/>
            <a:r>
              <a:rPr lang="es-PR" b="1" dirty="0" smtClean="0"/>
              <a:t>Direcciones y videos</a:t>
            </a:r>
          </a:p>
          <a:p>
            <a:pPr lvl="1"/>
            <a:r>
              <a:rPr lang="es-PR" b="1" dirty="0" smtClean="0"/>
              <a:t>Elementos principales de la opción </a:t>
            </a:r>
            <a:r>
              <a:rPr lang="es-PR" b="1" i="1" dirty="0" err="1" smtClean="0"/>
              <a:t>Quiz</a:t>
            </a:r>
            <a:endParaRPr lang="es-PR" b="1" dirty="0" smtClean="0"/>
          </a:p>
          <a:p>
            <a:r>
              <a:rPr lang="es-PR" b="1" dirty="0" smtClean="0"/>
              <a:t>Material informativo</a:t>
            </a:r>
            <a:endParaRPr lang="es-PR" b="1" dirty="0"/>
          </a:p>
        </p:txBody>
      </p:sp>
    </p:spTree>
    <p:extLst>
      <p:ext uri="{BB962C8B-B14F-4D97-AF65-F5344CB8AC3E}">
        <p14:creationId xmlns:p14="http://schemas.microsoft.com/office/powerpoint/2010/main" val="2755054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Breve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historia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382000" cy="4267200"/>
          </a:xfrm>
        </p:spPr>
        <p:txBody>
          <a:bodyPr>
            <a:normAutofit lnSpcReduction="10000"/>
          </a:bodyPr>
          <a:lstStyle/>
          <a:p>
            <a:pPr algn="just"/>
            <a:r>
              <a:rPr lang="es-PR" dirty="0" smtClean="0"/>
              <a:t>Creado por Martin </a:t>
            </a:r>
            <a:r>
              <a:rPr lang="es-PR" dirty="0" err="1" smtClean="0"/>
              <a:t>Dougiamas</a:t>
            </a:r>
            <a:r>
              <a:rPr lang="es-PR" dirty="0" smtClean="0"/>
              <a:t>, quien fue administrador de </a:t>
            </a:r>
            <a:r>
              <a:rPr lang="es-PR" b="1" dirty="0" err="1" smtClean="0">
                <a:hlinkClick r:id="rId2" tooltip="WebCT"/>
              </a:rPr>
              <a:t>WebCT</a:t>
            </a:r>
            <a:r>
              <a:rPr lang="es-PR" b="1" dirty="0" smtClean="0"/>
              <a:t> </a:t>
            </a:r>
            <a:r>
              <a:rPr lang="es-PR" dirty="0" smtClean="0"/>
              <a:t>en la Universidad Tecnológica de </a:t>
            </a:r>
            <a:r>
              <a:rPr lang="es-PR" dirty="0" err="1" smtClean="0"/>
              <a:t>Curtin</a:t>
            </a:r>
            <a:r>
              <a:rPr lang="es-PR" dirty="0" smtClean="0"/>
              <a:t>.</a:t>
            </a:r>
          </a:p>
          <a:p>
            <a:pPr algn="just"/>
            <a:endParaRPr lang="es-PR" dirty="0" smtClean="0"/>
          </a:p>
          <a:p>
            <a:pPr algn="just"/>
            <a:r>
              <a:rPr lang="es-PR" dirty="0" smtClean="0"/>
              <a:t>La primera versión de la herramienta apareció el 20 de agosto de 2002.</a:t>
            </a:r>
          </a:p>
          <a:p>
            <a:pPr algn="just"/>
            <a:endParaRPr lang="es-PR" dirty="0" smtClean="0"/>
          </a:p>
          <a:p>
            <a:pPr algn="just"/>
            <a:r>
              <a:rPr lang="es-PR" dirty="0" smtClean="0"/>
              <a:t>En el </a:t>
            </a:r>
            <a:r>
              <a:rPr lang="es-PR" b="1" dirty="0" smtClean="0"/>
              <a:t>RUM</a:t>
            </a:r>
            <a:r>
              <a:rPr lang="es-PR" dirty="0" smtClean="0"/>
              <a:t> comenzó bajo la Administración de la Profesora Cristina </a:t>
            </a:r>
            <a:r>
              <a:rPr lang="es-PR" dirty="0" err="1" smtClean="0"/>
              <a:t>Pomales</a:t>
            </a:r>
            <a:r>
              <a:rPr lang="es-PR" dirty="0" smtClean="0"/>
              <a:t> de ingeniería.</a:t>
            </a:r>
          </a:p>
          <a:p>
            <a:pPr algn="just"/>
            <a:endParaRPr lang="es-PR" dirty="0" smtClean="0"/>
          </a:p>
          <a:p>
            <a:pPr algn="just"/>
            <a:r>
              <a:rPr lang="es-PR" dirty="0" smtClean="0"/>
              <a:t>Durante el 2010 pasa al </a:t>
            </a:r>
            <a:r>
              <a:rPr lang="es-PR" b="1" dirty="0" smtClean="0"/>
              <a:t>CTI – USU &amp; CA</a:t>
            </a:r>
            <a:r>
              <a:rPr lang="es-PR" dirty="0" smtClean="0"/>
              <a:t>.</a:t>
            </a:r>
            <a:endParaRPr lang="es-PR" b="1" dirty="0" smtClean="0"/>
          </a:p>
          <a:p>
            <a:pPr algn="just"/>
            <a:endParaRPr lang="es-ES" dirty="0" smtClean="0"/>
          </a:p>
          <a:p>
            <a:pPr algn="just"/>
            <a:endParaRPr lang="es-E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61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moodle.uprm.edu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09800"/>
            <a:ext cx="8169306" cy="3620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7205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085" y="457200"/>
            <a:ext cx="8229600" cy="1143000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2"/>
              </a:rPr>
              <a:t>ecourses.uprm.edu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11"/>
          <a:stretch/>
        </p:blipFill>
        <p:spPr bwMode="auto">
          <a:xfrm>
            <a:off x="381000" y="1981200"/>
            <a:ext cx="8403771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4982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/>
              <a:t>¿</a:t>
            </a:r>
            <a:r>
              <a:rPr lang="es-PR" b="1" dirty="0" smtClean="0"/>
              <a:t>Preguntas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4572000"/>
            <a:ext cx="8229600" cy="17526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Isabel Ríos</a:t>
            </a:r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isabel.rios1@upr.edu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Ext. 3331</a:t>
            </a:r>
          </a:p>
          <a:p>
            <a:pPr marL="0" indent="0" algn="ctr">
              <a:buNone/>
            </a:pPr>
            <a:r>
              <a:rPr lang="en-US" dirty="0" err="1" smtClean="0"/>
              <a:t>Monzón</a:t>
            </a:r>
            <a:r>
              <a:rPr lang="en-US" dirty="0" smtClean="0"/>
              <a:t> 107 - 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53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187</TotalTime>
  <Words>144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MOODLE Modular Object-Oriented Dynamic Learning Environment</vt:lpstr>
      <vt:lpstr>Contenido del taller</vt:lpstr>
      <vt:lpstr>Breve historia</vt:lpstr>
      <vt:lpstr>moodle.uprm.edu</vt:lpstr>
      <vt:lpstr>ecourses.uprm.edu</vt:lpstr>
      <vt:lpstr>¿Preguntas?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Modular Object-Oriented Dynamic Learning Environment)</dc:title>
  <dc:creator>Omareisa</dc:creator>
  <cp:lastModifiedBy>Omareisa</cp:lastModifiedBy>
  <cp:revision>19</cp:revision>
  <dcterms:created xsi:type="dcterms:W3CDTF">2014-02-24T12:58:14Z</dcterms:created>
  <dcterms:modified xsi:type="dcterms:W3CDTF">2014-02-27T02:49:45Z</dcterms:modified>
</cp:coreProperties>
</file>