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06F76-B3AA-4538-8C21-D2D42259E09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5DF1D-C567-4564-BECF-ED3437C6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7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AC6A4AE-36F1-4195-9E4E-3C4B1FE5DFE5}" type="slidenum">
              <a:rPr lang="es-PR" altLang="en-US" smtClean="0"/>
              <a:pPr eaLnBrk="1" hangingPunct="1"/>
              <a:t>1</a:t>
            </a:fld>
            <a:endParaRPr lang="es-P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2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3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2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8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4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9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9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5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6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0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3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7D7BD-704E-412A-A4A2-A4C24B2BBC71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2FF4B-DE54-4819-ACBB-012DBFB38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7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Cronología</a:t>
            </a:r>
            <a:r>
              <a:rPr lang="en-US" dirty="0" smtClean="0"/>
              <a:t> </a:t>
            </a:r>
            <a:r>
              <a:rPr lang="en-US" dirty="0" err="1" smtClean="0"/>
              <a:t>histórica</a:t>
            </a:r>
            <a:r>
              <a:rPr lang="en-US" dirty="0" smtClean="0"/>
              <a:t> de la </a:t>
            </a:r>
            <a:r>
              <a:rPr lang="en-US" dirty="0" err="1" smtClean="0"/>
              <a:t>novela</a:t>
            </a:r>
            <a:endParaRPr lang="en-US" dirty="0" smtClean="0"/>
          </a:p>
        </p:txBody>
      </p:sp>
      <p:graphicFrame>
        <p:nvGraphicFramePr>
          <p:cNvPr id="12309" name="Group 21"/>
          <p:cNvGraphicFramePr>
            <a:graphicFrameLocks noGrp="1"/>
          </p:cNvGraphicFramePr>
          <p:nvPr>
            <p:ph idx="4294967295"/>
          </p:nvPr>
        </p:nvGraphicFramePr>
        <p:xfrm>
          <a:off x="457200" y="1219200"/>
          <a:ext cx="8229600" cy="508476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2743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Parte 1 (1760-1789)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Parte 2 (1789-1802)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Parte 3 (1810-1820)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Parte 4 (1820)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4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1758-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Ejecuci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Mackandal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esclavo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cimarr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nacido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Á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frica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1789-1799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Revoluci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francesa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1791- Los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esclavos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alzaron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rebeli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dirigidos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Bouckman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y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1804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declaran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independencia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1794-La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Convenci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Francesa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vota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la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abolici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de la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esclavitud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Antillas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Francesas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1801-Toussaint Louverture, un antiguo esclavo, ocupa Santo Domingo y proclama la libertad de los esclavos.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1802- Muerte del General Leclerc enviado por Napole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para restaurar el control franc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é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s. Toussaint fue hecho prisionero y conducido a Francia.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1802- Jean-Jacques Dessalines y Henri Christophe dirigieron un ej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é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rcito negro contra los fransceses.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1803- La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ú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ltima parte del contingente franc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é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 dirigido por Jean-Baptiste Rochambeau, se rindi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1804- La isla se declar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independiente y asumi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la forma francesa de su nombre arawak original: Hait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í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1807- Henri Christophe asume el control.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1809- Los espa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ñ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oles que contaron con la ayuda brit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á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nica, recuperaron el control de la zona este de la isla.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1811- Henri Christophe se hizo nombrar emperador Enrique I y asume el control total.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1820- Christophe se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suicida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para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evitar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caer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manos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tropas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amotinadas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Char char="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1826- L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legada de los agrimensores que realizaron un c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ó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digo rural enviados por Jean-Pierre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Boyer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militar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haitiano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y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 2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º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Presidente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de la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Rep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ú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blica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de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Hait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í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35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247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Cronología histórica de la novela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Cronología histórica de la novela</dc:title>
  <dc:creator>Christopher Powers</dc:creator>
  <cp:lastModifiedBy>Christopher Powers</cp:lastModifiedBy>
  <cp:revision>1</cp:revision>
  <dcterms:created xsi:type="dcterms:W3CDTF">2014-10-06T18:44:08Z</dcterms:created>
  <dcterms:modified xsi:type="dcterms:W3CDTF">2014-10-06T18:48:42Z</dcterms:modified>
</cp:coreProperties>
</file>