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33" d="100"/>
          <a:sy n="33" d="100"/>
        </p:scale>
        <p:origin x="7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5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7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1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2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39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3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03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36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4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19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33C7B-BD0E-40F4-BC9F-61970CCC25F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FFF9CD-32A3-4465-AD41-3280A47C4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65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Phrasal Verbs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Adapted from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</a:rPr>
              <a:t>Fundamentals of English Grammar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by Azar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31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Introduction to Phrasal Verbs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A phrasal verb is composed of a verb plus a particle, that together have a special meaning.</a:t>
            </a:r>
          </a:p>
          <a:p>
            <a:pPr marL="0" indent="0">
              <a:buNone/>
            </a:pP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A particle is a “small word” that is used in a phrasal verb. Some examples are:</a:t>
            </a:r>
          </a:p>
          <a:p>
            <a:pPr marL="0" indent="0">
              <a:buNone/>
            </a:pP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	off		back		away		in	on	up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6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Separable Phrasal Verbs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02604"/>
            <a:ext cx="12192000" cy="485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Some phrasal verbs are separable. This means that a Noun Object can: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follow the particle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	verb + particle + noun  -  We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put off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our trip.</a:t>
            </a:r>
          </a:p>
          <a:p>
            <a:pPr marL="514350" indent="-514350">
              <a:buAutoNum type="arabicPeriod" startAt="2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come between (separate) the verb and the particle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	 verb + noun + particle  -  We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put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our trip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off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If a phrasal verb is separable, a Pronoun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bject comes between the verb and the particle.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	verb + pronoun + particle  -   We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put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it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off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	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111352" y="-862529"/>
            <a:ext cx="2471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Separable Phrasal Verbs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6018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99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Nonseparable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 Phrasal Verbs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If a phrasal verb is </a:t>
            </a:r>
            <a:r>
              <a:rPr lang="en-US" dirty="0" err="1" smtClean="0">
                <a:solidFill>
                  <a:schemeClr val="accent3">
                    <a:lumMod val="50000"/>
                  </a:schemeClr>
                </a:solidFill>
              </a:rPr>
              <a:t>nonseparable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, a noun or pronoun always follows (never precedes) the particle.</a:t>
            </a:r>
          </a:p>
          <a:p>
            <a:pPr marL="0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Correct: I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ran into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Bob.</a:t>
            </a:r>
          </a:p>
          <a:p>
            <a:pPr marL="0" indent="0"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Incorrect: I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ran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Bob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into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  /  I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ran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 him 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into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206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Phrasal Verbs</vt:lpstr>
      <vt:lpstr>Introduction to Phrasal Verbs</vt:lpstr>
      <vt:lpstr>Separable Phrasal Verbs</vt:lpstr>
      <vt:lpstr>Nonseparable Phrasal Verbs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Phrasal Verbs</dc:title>
  <dc:creator>Waleska Morciglio</dc:creator>
  <cp:lastModifiedBy>Waleska Morciglio</cp:lastModifiedBy>
  <cp:revision>8</cp:revision>
  <dcterms:created xsi:type="dcterms:W3CDTF">2020-08-27T00:22:21Z</dcterms:created>
  <dcterms:modified xsi:type="dcterms:W3CDTF">2020-08-27T02:10:18Z</dcterms:modified>
</cp:coreProperties>
</file>