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4E0"/>
    <a:srgbClr val="E25893"/>
    <a:srgbClr val="ED222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84"/>
    <p:restoredTop sz="93224"/>
  </p:normalViewPr>
  <p:slideViewPr>
    <p:cSldViewPr snapToGrid="0" snapToObjects="1">
      <p:cViewPr varScale="1">
        <p:scale>
          <a:sx n="81" d="100"/>
          <a:sy n="81" d="100"/>
        </p:scale>
        <p:origin x="2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D3571-F115-C64F-865E-A752215CAA86}" type="datetimeFigureOut">
              <a:rPr lang="es-ES_tradnl" smtClean="0"/>
              <a:t>06/12/2016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4419-6F90-FC4C-A68C-7B993947C88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73710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18232"/>
          </a:xfrm>
        </p:spPr>
        <p:txBody>
          <a:bodyPr>
            <a:normAutofit/>
          </a:bodyPr>
          <a:lstStyle/>
          <a:p>
            <a:r>
              <a:rPr lang="es-ES_tradnl" sz="8000" b="1" dirty="0">
                <a:solidFill>
                  <a:schemeClr val="tx2"/>
                </a:solidFill>
              </a:rPr>
              <a:t>Ideas que incitan a reflexión posterior</a:t>
            </a:r>
            <a:r>
              <a:rPr lang="is-IS" sz="8000" b="1" dirty="0">
                <a:solidFill>
                  <a:schemeClr val="tx2"/>
                </a:solidFill>
              </a:rPr>
              <a:t>…</a:t>
            </a:r>
            <a:endParaRPr lang="es-ES_tradnl" sz="8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81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6284"/>
          </a:xfrm>
        </p:spPr>
        <p:txBody>
          <a:bodyPr>
            <a:normAutofit/>
          </a:bodyPr>
          <a:lstStyle/>
          <a:p>
            <a:r>
              <a:rPr lang="es-ES_tradnl" dirty="0">
                <a:solidFill>
                  <a:schemeClr val="tx2"/>
                </a:solidFill>
              </a:rPr>
              <a:t>La tecnología al sin y al caro es par hacer la vida más cómoda (más fácil, más eficiente).</a:t>
            </a:r>
            <a:br>
              <a:rPr lang="es-ES_tradnl" dirty="0">
                <a:solidFill>
                  <a:schemeClr val="tx2"/>
                </a:solidFill>
              </a:rPr>
            </a:br>
            <a:br>
              <a:rPr lang="es-ES_tradnl" dirty="0">
                <a:solidFill>
                  <a:schemeClr val="tx2"/>
                </a:solidFill>
              </a:rPr>
            </a:br>
            <a:r>
              <a:rPr lang="es-ES_tradnl" dirty="0"/>
              <a:t>Es bastante más complicado.  Son  muchos y variados los criterios con los que se puede hacer tecnología</a:t>
            </a:r>
            <a:r>
              <a:rPr lang="is-IS" dirty="0"/>
              <a:t>…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61629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57988"/>
          </a:xfrm>
        </p:spPr>
        <p:txBody>
          <a:bodyPr>
            <a:normAutofit fontScale="90000"/>
          </a:bodyPr>
          <a:lstStyle/>
          <a:p>
            <a:r>
              <a:rPr lang="es-ES_tradnl" dirty="0">
                <a:solidFill>
                  <a:schemeClr val="tx2"/>
                </a:solidFill>
              </a:rPr>
              <a:t>Es cuestión de usar bien las tecnologías.</a:t>
            </a:r>
            <a:br>
              <a:rPr lang="es-ES_tradnl" dirty="0">
                <a:solidFill>
                  <a:schemeClr val="tx2"/>
                </a:solidFill>
              </a:rPr>
            </a:br>
            <a:br>
              <a:rPr lang="es-ES_tradnl" dirty="0"/>
            </a:br>
            <a:r>
              <a:rPr lang="es-ES_tradnl" dirty="0"/>
              <a:t>Es bastante más complicado.  Pensando en el cambio climático y en la justicia social, para dar dos ejemplos, podemos incluir criterios de diseño que el buen uso de las tecnologías actuales pasa por alto</a:t>
            </a:r>
            <a:r>
              <a:rPr lang="is-IS" dirty="0"/>
              <a:t>…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1589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6649"/>
          </a:xfrm>
        </p:spPr>
        <p:txBody>
          <a:bodyPr>
            <a:normAutofit/>
          </a:bodyPr>
          <a:lstStyle/>
          <a:p>
            <a:r>
              <a:rPr lang="es-ES_tradnl" sz="4000" dirty="0">
                <a:solidFill>
                  <a:schemeClr val="tx2"/>
                </a:solidFill>
              </a:rPr>
              <a:t>Alguien puede estar en contra de los carros autónomos (o de tecnología A) porque cree que la gente debe aprender a guiar (o aprender a usar tecnología B, generalmente antigua).</a:t>
            </a:r>
            <a:br>
              <a:rPr lang="es-ES_tradnl" sz="4000" dirty="0">
                <a:solidFill>
                  <a:schemeClr val="tx2"/>
                </a:solidFill>
              </a:rPr>
            </a:br>
            <a:br>
              <a:rPr lang="es-ES_tradnl" sz="4000" dirty="0"/>
            </a:br>
            <a:r>
              <a:rPr lang="es-ES_tradnl" sz="4000" dirty="0"/>
              <a:t>Ese no es el asunto en discusión en esta clase.  Lo que concierne a </a:t>
            </a:r>
            <a:r>
              <a:rPr lang="es-ES_tradnl" sz="4000" dirty="0" err="1"/>
              <a:t>Borgmann</a:t>
            </a:r>
            <a:r>
              <a:rPr lang="es-ES_tradnl" sz="4000" dirty="0"/>
              <a:t>, a </a:t>
            </a:r>
            <a:r>
              <a:rPr lang="es-ES_tradnl" sz="4000" dirty="0" err="1"/>
              <a:t>Huyke</a:t>
            </a:r>
            <a:r>
              <a:rPr lang="es-ES_tradnl" sz="4000" dirty="0"/>
              <a:t>, a </a:t>
            </a:r>
            <a:r>
              <a:rPr lang="es-ES_tradnl" sz="4000" dirty="0" err="1"/>
              <a:t>Riley</a:t>
            </a:r>
            <a:r>
              <a:rPr lang="es-ES_tradnl" sz="4000" dirty="0"/>
              <a:t> es el conjunto, la tendencia general.  Los ejemplos se usan para traer la tendencia y poder ver con más claridad una serie de problemas del futuro</a:t>
            </a:r>
            <a:r>
              <a:rPr lang="is-IS" sz="4000" dirty="0"/>
              <a:t>…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85035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97564"/>
            <a:ext cx="10810461" cy="6460435"/>
          </a:xfrm>
        </p:spPr>
        <p:txBody>
          <a:bodyPr>
            <a:normAutofit/>
          </a:bodyPr>
          <a:lstStyle/>
          <a:p>
            <a:r>
              <a:rPr lang="es-ES_tradnl" sz="4000" dirty="0">
                <a:solidFill>
                  <a:schemeClr val="tx2"/>
                </a:solidFill>
              </a:rPr>
              <a:t>La ingeniería tiene que ver con ofrecer soluciones técnicas a los problemas de la humanidad.</a:t>
            </a:r>
            <a:br>
              <a:rPr lang="es-ES_tradnl" sz="4000" dirty="0">
                <a:solidFill>
                  <a:schemeClr val="tx2"/>
                </a:solidFill>
              </a:rPr>
            </a:br>
            <a:br>
              <a:rPr lang="es-ES_tradnl" sz="4000" dirty="0">
                <a:solidFill>
                  <a:schemeClr val="tx2"/>
                </a:solidFill>
              </a:rPr>
            </a:br>
            <a:r>
              <a:rPr lang="es-ES_tradnl" sz="4000" dirty="0"/>
              <a:t>Es bastante más complicado aquí también.  En la ingeniería en su sentido más íntegro, no hay soluciones pura o exclusivamente técnicas.  La ingeniería interviene en el mundo a raíz de unos valores u otros.  Es decir, requiere deliberación en torno a los problemas.</a:t>
            </a:r>
          </a:p>
        </p:txBody>
      </p:sp>
    </p:spTree>
    <p:extLst>
      <p:ext uri="{BB962C8B-B14F-4D97-AF65-F5344CB8AC3E}">
        <p14:creationId xmlns:p14="http://schemas.microsoft.com/office/powerpoint/2010/main" val="125590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120000" y="365124"/>
            <a:ext cx="5025216" cy="6214095"/>
          </a:xfrm>
        </p:spPr>
        <p:txBody>
          <a:bodyPr>
            <a:normAutofit/>
          </a:bodyPr>
          <a:lstStyle/>
          <a:p>
            <a:r>
              <a:rPr lang="es-ES_tradnl" sz="3600" dirty="0"/>
              <a:t>La filosofía se pregunta por el bienestar y la justicia.  ¿Pero cómo intervenir para hacer realidad ese bienestar y esa justicia?</a:t>
            </a:r>
          </a:p>
          <a:p>
            <a:r>
              <a:rPr lang="es-ES_tradnl" sz="3600" dirty="0"/>
              <a:t>La filosofía está incompleta sin la ingeniería, y es sobre todo por el afán interventor de la ingeniería.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19840" y="365125"/>
            <a:ext cx="5033960" cy="6214094"/>
          </a:xfrm>
        </p:spPr>
        <p:txBody>
          <a:bodyPr>
            <a:normAutofit/>
          </a:bodyPr>
          <a:lstStyle/>
          <a:p>
            <a:r>
              <a:rPr lang="es-ES_tradnl" sz="3600" dirty="0"/>
              <a:t>La ingeniería interviene para hacer realidad el bienestar y la justicia.  ¿Pero que es bienestar y qué es la justicia?</a:t>
            </a:r>
          </a:p>
          <a:p>
            <a:r>
              <a:rPr lang="es-ES_tradnl" sz="3600" dirty="0"/>
              <a:t>La ingeniería está incompleta sin la filosofía, y es sobre todo  porque la filosofía se pregunta por el bienestar y la justicia.  </a:t>
            </a:r>
          </a:p>
        </p:txBody>
      </p:sp>
    </p:spTree>
    <p:extLst>
      <p:ext uri="{BB962C8B-B14F-4D97-AF65-F5344CB8AC3E}">
        <p14:creationId xmlns:p14="http://schemas.microsoft.com/office/powerpoint/2010/main" val="21972944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679</TotalTime>
  <Words>178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Depth</vt:lpstr>
      <vt:lpstr>Ideas que incitan a reflexión posterior…</vt:lpstr>
      <vt:lpstr>La tecnología al sin y al caro es par hacer la vida más cómoda (más fácil, más eficiente).  Es bastante más complicado.  Son  muchos y variados los criterios con los que se puede hacer tecnología…</vt:lpstr>
      <vt:lpstr>Es cuestión de usar bien las tecnologías.  Es bastante más complicado.  Pensando en el cambio climático y en la justicia social, para dar dos ejemplos, podemos incluir criterios de diseño que el buen uso de las tecnologías actuales pasa por alto…</vt:lpstr>
      <vt:lpstr>Alguien puede estar en contra de los carros autónomos (o de tecnología A) porque cree que la gente debe aprender a guiar (o aprender a usar tecnología B, generalmente antigua).  Ese no es el asunto en discusión en esta clase.  Lo que concierne a Borgmann, a Huyke, a Riley es el conjunto, la tendencia general.  Los ejemplos se usan para traer la tendencia y poder ver con más claridad una serie de problemas del futuro…</vt:lpstr>
      <vt:lpstr>La ingeniería tiene que ver con ofrecer soluciones técnicas a los problemas de la humanidad.  Es bastante más complicado aquí también.  En la ingeniería en su sentido más íntegro, no hay soluciones pura o exclusivamente técnicas.  La ingeniería interviene en el mundo a raíz de unos valores u otros.  Es decir, requiere deliberación en torno a los problemas.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Dale Jamieson   “The Frontiers of Ethics”, páginas 144-177  Reason in  a Dark Time</dc:title>
  <dc:creator>Héctor José Huyke</dc:creator>
  <cp:lastModifiedBy>User</cp:lastModifiedBy>
  <cp:revision>53</cp:revision>
  <dcterms:created xsi:type="dcterms:W3CDTF">2016-11-24T14:59:01Z</dcterms:created>
  <dcterms:modified xsi:type="dcterms:W3CDTF">2016-12-06T17:49:11Z</dcterms:modified>
</cp:coreProperties>
</file>