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d1KfFu0B5su4nTkn5qSYCm6Iw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278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966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228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477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5162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540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771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43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69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Instrucciones: Presentaciones grupales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20 pts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 o 5 personas por grupo.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Máximo de 5 grupos por sección.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5 - 6 </a:t>
            </a:r>
            <a:r>
              <a:rPr lang="en-US" i="1"/>
              <a:t>slides</a:t>
            </a:r>
            <a:r>
              <a:rPr lang="en-US"/>
              <a:t> de contenido por miembro de cada grupo.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 </a:t>
            </a:r>
            <a:r>
              <a:rPr lang="en-US" i="1"/>
              <a:t>slides</a:t>
            </a:r>
            <a:r>
              <a:rPr lang="en-US"/>
              <a:t> adicionales (presentación, índice o </a:t>
            </a:r>
            <a:r>
              <a:rPr lang="en-US" i="1"/>
              <a:t>outline</a:t>
            </a:r>
            <a:r>
              <a:rPr lang="en-US"/>
              <a:t>, conclusión, referencias).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Tienen que presentar desde el primer </a:t>
            </a:r>
            <a:r>
              <a:rPr lang="en-US" i="1"/>
              <a:t>slide </a:t>
            </a:r>
            <a:r>
              <a:rPr lang="en-US"/>
              <a:t>(título y sus nombres) hasta el último </a:t>
            </a:r>
            <a:r>
              <a:rPr lang="en-US" i="1"/>
              <a:t>slide, </a:t>
            </a:r>
            <a:r>
              <a:rPr lang="en-US"/>
              <a:t>como harían en cualquier presentación presencial.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 </a:t>
            </a:r>
            <a:r>
              <a:rPr lang="en-US" i="1"/>
              <a:t>slide</a:t>
            </a:r>
            <a:r>
              <a:rPr lang="en-US"/>
              <a:t> de presentación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19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Aquí tiene que aparecer: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El título de la presentación.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Los nombres completos de todos los miembros del grupo.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BIOL 3063 - # de su sección.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Todos como grupo deben aportar a la ejecución de esta tarea.</a:t>
            </a:r>
            <a:endParaRPr/>
          </a:p>
        </p:txBody>
      </p:sp>
      <p:grpSp>
        <p:nvGrpSpPr>
          <p:cNvPr id="92" name="Google Shape;92;p2"/>
          <p:cNvGrpSpPr/>
          <p:nvPr/>
        </p:nvGrpSpPr>
        <p:grpSpPr>
          <a:xfrm>
            <a:off x="6743700" y="578381"/>
            <a:ext cx="5035924" cy="5856479"/>
            <a:chOff x="6743700" y="578381"/>
            <a:chExt cx="5035924" cy="5856479"/>
          </a:xfrm>
        </p:grpSpPr>
        <p:grpSp>
          <p:nvGrpSpPr>
            <p:cNvPr id="93" name="Google Shape;93;p2"/>
            <p:cNvGrpSpPr/>
            <p:nvPr/>
          </p:nvGrpSpPr>
          <p:grpSpPr>
            <a:xfrm>
              <a:off x="6743700" y="2001202"/>
              <a:ext cx="5035924" cy="4433658"/>
              <a:chOff x="6743700" y="1517108"/>
              <a:chExt cx="5035924" cy="4433658"/>
            </a:xfrm>
          </p:grpSpPr>
          <p:pic>
            <p:nvPicPr>
              <p:cNvPr id="94" name="Google Shape;94;p2"/>
              <p:cNvPicPr preferRelativeResize="0"/>
              <p:nvPr/>
            </p:nvPicPr>
            <p:blipFill rotWithShape="1">
              <a:blip r:embed="rId3">
                <a:alphaModFix/>
              </a:blip>
              <a:srcRect l="18718" t="19710" r="18781" b="19420"/>
              <a:stretch/>
            </p:blipFill>
            <p:spPr>
              <a:xfrm>
                <a:off x="6743700" y="2885421"/>
                <a:ext cx="5035924" cy="306534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5" name="Google Shape;95;p2"/>
              <p:cNvCxnSpPr>
                <a:stCxn id="96" idx="2"/>
              </p:cNvCxnSpPr>
              <p:nvPr/>
            </p:nvCxnSpPr>
            <p:spPr>
              <a:xfrm flipH="1">
                <a:off x="8135488" y="2440438"/>
                <a:ext cx="1557600" cy="31938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96" name="Google Shape;96;p2"/>
              <p:cNvSpPr txBox="1"/>
              <p:nvPr/>
            </p:nvSpPr>
            <p:spPr>
              <a:xfrm>
                <a:off x="8032376" y="1517108"/>
                <a:ext cx="3321424" cy="923330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algún espacio disponible añaden: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BIOL 3063 – # de sección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97;p2"/>
            <p:cNvSpPr txBox="1"/>
            <p:nvPr/>
          </p:nvSpPr>
          <p:spPr>
            <a:xfrm>
              <a:off x="7682753" y="578381"/>
              <a:ext cx="367104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Ejemplo (para que tengan una idea, no tiene que verse exactamente así):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 slide de índice o </a:t>
            </a:r>
            <a:r>
              <a:rPr lang="en-US" i="1"/>
              <a:t>outline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071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Los tópicos que presentarán deben aparecer listados en este </a:t>
            </a:r>
            <a:r>
              <a:rPr lang="en-US" i="1"/>
              <a:t>slide</a:t>
            </a:r>
            <a:r>
              <a:rPr lang="en-US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Procuren hacer la lista según el tipo de información que presentarán.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Todos como grupo deben aportar a la ejecución de esta tarea.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6423994" y="1027906"/>
            <a:ext cx="5422864" cy="4297129"/>
            <a:chOff x="6423994" y="1027906"/>
            <a:chExt cx="5422864" cy="4297129"/>
          </a:xfrm>
        </p:grpSpPr>
        <p:pic>
          <p:nvPicPr>
            <p:cNvPr id="105" name="Google Shape;105;p3"/>
            <p:cNvPicPr preferRelativeResize="0"/>
            <p:nvPr/>
          </p:nvPicPr>
          <p:blipFill rotWithShape="1">
            <a:blip r:embed="rId3">
              <a:alphaModFix/>
            </a:blip>
            <a:srcRect l="18341" t="24652" r="18054" b="20588"/>
            <a:stretch/>
          </p:blipFill>
          <p:spPr>
            <a:xfrm>
              <a:off x="6423994" y="2407024"/>
              <a:ext cx="5422864" cy="2918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3"/>
            <p:cNvSpPr txBox="1"/>
            <p:nvPr/>
          </p:nvSpPr>
          <p:spPr>
            <a:xfrm>
              <a:off x="7682753" y="1027906"/>
              <a:ext cx="367104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Ejemplo (para que tengan una idea, no tiene que verse exactamente así):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/>
              <a:t>Slides</a:t>
            </a:r>
            <a:r>
              <a:rPr lang="en-US"/>
              <a:t> de contenido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843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Cada estudiante del grupo preparará de 5 a 6 </a:t>
            </a:r>
            <a:r>
              <a:rPr lang="en-US" sz="2000" i="1"/>
              <a:t>slides </a:t>
            </a:r>
            <a:r>
              <a:rPr lang="en-US" sz="2000"/>
              <a:t>de contenido.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 hay 4 miembros en el grupo, debe aparecer un total de 20 a 24 </a:t>
            </a:r>
            <a:r>
              <a:rPr lang="en-US" sz="2000" i="1"/>
              <a:t>slides</a:t>
            </a:r>
            <a:r>
              <a:rPr lang="en-US" sz="2000"/>
              <a:t> de contenido en la presentación.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 hay 5 miembros en el grupo, debe aparecer un total de 25 a 30 </a:t>
            </a:r>
            <a:r>
              <a:rPr lang="en-US" sz="2000" i="1"/>
              <a:t>slides</a:t>
            </a:r>
            <a:r>
              <a:rPr lang="en-US" sz="2000"/>
              <a:t> de contenido en la presentación.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Un </a:t>
            </a:r>
            <a:r>
              <a:rPr lang="en-US" sz="2000" i="1"/>
              <a:t>slide</a:t>
            </a:r>
            <a:r>
              <a:rPr lang="en-US" sz="2000"/>
              <a:t> con foto(s) o vídeo(s) nada más </a:t>
            </a:r>
            <a:r>
              <a:rPr lang="en-US" sz="2000" b="1"/>
              <a:t>no</a:t>
            </a:r>
            <a:r>
              <a:rPr lang="en-US" sz="2000"/>
              <a:t> cuenta como un </a:t>
            </a:r>
            <a:r>
              <a:rPr lang="en-US" sz="2000" i="1"/>
              <a:t>slide</a:t>
            </a:r>
            <a:r>
              <a:rPr lang="en-US" sz="2000"/>
              <a:t> de contenido.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 cada </a:t>
            </a:r>
            <a:r>
              <a:rPr lang="en-US" sz="2000" i="1"/>
              <a:t>slide </a:t>
            </a:r>
            <a:r>
              <a:rPr lang="en-US" sz="2000"/>
              <a:t>de contenido tiene que aparecer el nombre del estudiante que lo preparó. Es decir, el estudiante debe añadir su nombre en cada uno de los 5 o los 6 </a:t>
            </a:r>
            <a:r>
              <a:rPr lang="en-US" sz="2000" i="1"/>
              <a:t>slides </a:t>
            </a:r>
            <a:r>
              <a:rPr lang="en-US" sz="2000"/>
              <a:t>que preparó. </a:t>
            </a:r>
            <a:endParaRPr/>
          </a:p>
        </p:txBody>
      </p:sp>
      <p:grpSp>
        <p:nvGrpSpPr>
          <p:cNvPr id="113" name="Google Shape;113;p4"/>
          <p:cNvGrpSpPr/>
          <p:nvPr/>
        </p:nvGrpSpPr>
        <p:grpSpPr>
          <a:xfrm>
            <a:off x="5983941" y="1027906"/>
            <a:ext cx="6037730" cy="5355289"/>
            <a:chOff x="5983941" y="1027906"/>
            <a:chExt cx="6037730" cy="5355289"/>
          </a:xfrm>
        </p:grpSpPr>
        <p:pic>
          <p:nvPicPr>
            <p:cNvPr id="114" name="Google Shape;114;p4"/>
            <p:cNvPicPr preferRelativeResize="0"/>
            <p:nvPr/>
          </p:nvPicPr>
          <p:blipFill rotWithShape="1">
            <a:blip r:embed="rId3">
              <a:alphaModFix/>
            </a:blip>
            <a:srcRect l="18114" t="24439" r="18965" b="19056"/>
            <a:stretch/>
          </p:blipFill>
          <p:spPr>
            <a:xfrm>
              <a:off x="5983941" y="2030505"/>
              <a:ext cx="6037730" cy="3388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4"/>
            <p:cNvSpPr txBox="1"/>
            <p:nvPr/>
          </p:nvSpPr>
          <p:spPr>
            <a:xfrm>
              <a:off x="7682753" y="1027906"/>
              <a:ext cx="3671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Ejemplo: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10529047" y="4975412"/>
              <a:ext cx="12236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Wanda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3341944">
              <a:off x="10440714" y="5508084"/>
              <a:ext cx="1174981" cy="4986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 </a:t>
            </a:r>
            <a:r>
              <a:rPr lang="en-US" i="1"/>
              <a:t>slide</a:t>
            </a:r>
            <a:r>
              <a:rPr lang="en-US"/>
              <a:t> de conclusión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Puede ser un párrafo pequeño, o 2 o 3 oraciones que hagan una conclusión breve sobre la información que se presentó.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Este será el mensaje que ustedes quieren que todos sus compañeros capten de la información que se presentó.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Entrega - Presentación</a:t>
            </a:r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Esta presentación la subirán a la plataforma de eCourses para que todos la podamos ver.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Fecha y hora límite para subir la presentación: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El día antes de su presentación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11:59 pm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Durante el laboratorio (el día siguiente)  cada grupo hará su presentación.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 </a:t>
            </a:r>
            <a:r>
              <a:rPr lang="en-US" i="1"/>
              <a:t>slide </a:t>
            </a:r>
            <a:r>
              <a:rPr lang="en-US"/>
              <a:t>de referencias</a:t>
            </a: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298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La información que utilicen para la presentación tienen que obtenerla de referencias primarias.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Noto Sans Symbols"/>
              <a:buChar char="▪"/>
            </a:pPr>
            <a:r>
              <a:rPr lang="en-US" sz="1860"/>
              <a:t>Libros</a:t>
            </a:r>
            <a:endParaRPr sz="186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Noto Sans Symbols"/>
              <a:buChar char="▪"/>
            </a:pPr>
            <a:r>
              <a:rPr lang="en-US" sz="1860"/>
              <a:t>Artículos científicos</a:t>
            </a:r>
            <a:endParaRPr sz="18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Pueden añadir un poco de información, pero solo una mínima cantidad, de páginas en Internet de instituciones (universidades), agencias gubernamentales y organizaciones sin fines de lucro.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Deben haber utilizado un mínimo de 2 referencias.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Estas tienen que estar citadas en formato APA. </a:t>
            </a:r>
            <a:endParaRPr/>
          </a:p>
        </p:txBody>
      </p:sp>
      <p:grpSp>
        <p:nvGrpSpPr>
          <p:cNvPr id="136" name="Google Shape;136;p6"/>
          <p:cNvGrpSpPr/>
          <p:nvPr/>
        </p:nvGrpSpPr>
        <p:grpSpPr>
          <a:xfrm>
            <a:off x="6777318" y="1229023"/>
            <a:ext cx="5230906" cy="3553142"/>
            <a:chOff x="6777318" y="1229023"/>
            <a:chExt cx="5230906" cy="3553142"/>
          </a:xfrm>
        </p:grpSpPr>
        <p:pic>
          <p:nvPicPr>
            <p:cNvPr id="137" name="Google Shape;137;p6"/>
            <p:cNvPicPr preferRelativeResize="0"/>
            <p:nvPr/>
          </p:nvPicPr>
          <p:blipFill rotWithShape="1">
            <a:blip r:embed="rId3">
              <a:alphaModFix/>
            </a:blip>
            <a:srcRect l="20180" t="23137" r="19893" b="20194"/>
            <a:stretch/>
          </p:blipFill>
          <p:spPr>
            <a:xfrm>
              <a:off x="6777318" y="1690688"/>
              <a:ext cx="5230906" cy="3091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6"/>
            <p:cNvSpPr txBox="1"/>
            <p:nvPr/>
          </p:nvSpPr>
          <p:spPr>
            <a:xfrm>
              <a:off x="7557247" y="1229023"/>
              <a:ext cx="3671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Ejemplo: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 </a:t>
            </a:r>
            <a:r>
              <a:rPr lang="en-US" i="1"/>
              <a:t>slide </a:t>
            </a:r>
            <a:r>
              <a:rPr lang="en-US"/>
              <a:t>de agradecimiento (OPCIONAL)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247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Este </a:t>
            </a:r>
            <a:r>
              <a:rPr lang="en-US" i="1"/>
              <a:t>slide </a:t>
            </a:r>
            <a:r>
              <a:rPr lang="en-US"/>
              <a:t>es opcional.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 les sugiere porque les puede servir como el </a:t>
            </a:r>
            <a:r>
              <a:rPr lang="en-US" i="1"/>
              <a:t>stopper</a:t>
            </a:r>
            <a:r>
              <a:rPr lang="en-US"/>
              <a:t> de la presentación y añade a su creatividad.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 lo añaden, este debe aparecer al final de toda la presentación. </a:t>
            </a:r>
            <a:endParaRPr/>
          </a:p>
        </p:txBody>
      </p:sp>
      <p:grpSp>
        <p:nvGrpSpPr>
          <p:cNvPr id="145" name="Google Shape;145;p7"/>
          <p:cNvGrpSpPr/>
          <p:nvPr/>
        </p:nvGrpSpPr>
        <p:grpSpPr>
          <a:xfrm>
            <a:off x="6545762" y="1448741"/>
            <a:ext cx="5305579" cy="4231296"/>
            <a:chOff x="6545762" y="1448741"/>
            <a:chExt cx="5305579" cy="4231296"/>
          </a:xfrm>
        </p:grpSpPr>
        <p:pic>
          <p:nvPicPr>
            <p:cNvPr id="146" name="Google Shape;146;p7"/>
            <p:cNvPicPr preferRelativeResize="0"/>
            <p:nvPr/>
          </p:nvPicPr>
          <p:blipFill rotWithShape="1">
            <a:blip r:embed="rId3">
              <a:alphaModFix/>
            </a:blip>
            <a:srcRect l="18358" t="24652" r="19143" b="20578"/>
            <a:stretch/>
          </p:blipFill>
          <p:spPr>
            <a:xfrm>
              <a:off x="6545762" y="2774304"/>
              <a:ext cx="5305579" cy="2905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7"/>
            <p:cNvSpPr txBox="1"/>
            <p:nvPr/>
          </p:nvSpPr>
          <p:spPr>
            <a:xfrm>
              <a:off x="7467600" y="1448741"/>
              <a:ext cx="367104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Ejemplo (para que tengan una idea, no tiene que verse exactamente así):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548</Words>
  <Application>Microsoft Office PowerPoint</Application>
  <PresentationFormat>Panorámica</PresentationFormat>
  <Paragraphs>52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 Symbols</vt:lpstr>
      <vt:lpstr>Office Theme</vt:lpstr>
      <vt:lpstr>Instrucciones: Presentaciones grupales</vt:lpstr>
      <vt:lpstr>1 slide de presentación</vt:lpstr>
      <vt:lpstr>1 slide de índice o outline</vt:lpstr>
      <vt:lpstr>Slides de contenido</vt:lpstr>
      <vt:lpstr>1 slide de conclusión</vt:lpstr>
      <vt:lpstr>Entrega - Presentación</vt:lpstr>
      <vt:lpstr>1 slide de referencias</vt:lpstr>
      <vt:lpstr>1 slide de agradecimiento (OPCIONAL)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Instrucciones: Presentaciones grupales</dc:title>
  <dc:creator>Wanda M Ortiz Baez</dc:creator>
  <cp:lastModifiedBy>MERLYN EUSEBIO-SOSA</cp:lastModifiedBy>
  <cp:revision>1</cp:revision>
  <dcterms:created xsi:type="dcterms:W3CDTF">2020-04-10T00:59:42Z</dcterms:created>
  <dcterms:modified xsi:type="dcterms:W3CDTF">2022-10-20T16:52:46Z</dcterms:modified>
</cp:coreProperties>
</file>